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460" autoAdjust="0"/>
  </p:normalViewPr>
  <p:slideViewPr>
    <p:cSldViewPr>
      <p:cViewPr>
        <p:scale>
          <a:sx n="400" d="100"/>
          <a:sy n="400" d="100"/>
        </p:scale>
        <p:origin x="-15186" y="-71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5EA9FD-F7C8-43DF-B11D-116536DEFF7F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A5722D-4E4A-44FD-8434-9AEC92A59AC7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941951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5722D-4E4A-44FD-8434-9AEC92A59AC7}" type="slidenum">
              <a:rPr lang="es-MX" smtClean="0"/>
              <a:pPr/>
              <a:t>2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053538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05B808-9443-47B0-9CBB-B21F5D798AC4}" type="datetimeFigureOut">
              <a:rPr lang="es-MX" smtClean="0"/>
              <a:pPr/>
              <a:t>20/01/2021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6E699E-8B2E-4720-A394-3A861E2F8909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 redondeado"/>
          <p:cNvSpPr/>
          <p:nvPr/>
        </p:nvSpPr>
        <p:spPr>
          <a:xfrm>
            <a:off x="2928926" y="214290"/>
            <a:ext cx="2143140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1600" dirty="0">
              <a:latin typeface="Candara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2928926" y="285728"/>
            <a:ext cx="21431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PRESIDENCIA DE LOS RAMONES, N.L.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PRESIDENTE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ANTONIO GUAJARDO MORA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8" name="7 Conector recto"/>
          <p:cNvCxnSpPr/>
          <p:nvPr/>
        </p:nvCxnSpPr>
        <p:spPr>
          <a:xfrm rot="5400000">
            <a:off x="3393670" y="1321182"/>
            <a:ext cx="121444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11 Rectángulo redondeado"/>
          <p:cNvSpPr/>
          <p:nvPr/>
        </p:nvSpPr>
        <p:spPr>
          <a:xfrm>
            <a:off x="4214810" y="1000108"/>
            <a:ext cx="164307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214810" y="1000108"/>
            <a:ext cx="1785950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REGIDORES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JUANITA NOHEMÍ GARZA LUCIO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PROFE. EDUARDO ALBERTO OCHOA CANTÚ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</a:t>
            </a:r>
            <a:r>
              <a:rPr lang="es-MX" sz="500" dirty="0" smtClean="0">
                <a:latin typeface="Candara" pitchFamily="34" charset="0"/>
              </a:rPr>
              <a:t> TOMASA FLORES FLORES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 CARLOS GONZÁLEZ SUAREZ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LIC. MARÍA ESPERANZA PÉREZ RODRÍGUEZ</a:t>
            </a:r>
          </a:p>
          <a:p>
            <a:pPr marL="228600" indent="-228600">
              <a:buFont typeface="+mj-lt"/>
              <a:buAutoNum type="arabicPeriod"/>
            </a:pPr>
            <a:r>
              <a:rPr lang="es-MX" sz="500" dirty="0" smtClean="0">
                <a:latin typeface="Candara" pitchFamily="34" charset="0"/>
              </a:rPr>
              <a:t>C.P. BRENDA ELOÍSA SERRATO GARZA 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0" name="19 Conector recto"/>
          <p:cNvCxnSpPr/>
          <p:nvPr/>
        </p:nvCxnSpPr>
        <p:spPr>
          <a:xfrm>
            <a:off x="4000496" y="1285860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Rectángulo redondeado"/>
          <p:cNvSpPr/>
          <p:nvPr/>
        </p:nvSpPr>
        <p:spPr>
          <a:xfrm>
            <a:off x="357158" y="1071546"/>
            <a:ext cx="157163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1071546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D.I.F.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PRESIDENTA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ALICIA GARZA  OLVERA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DIRECTORA DEL D.I.F.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DIANA FLORES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6" name="25 Conector recto"/>
          <p:cNvCxnSpPr/>
          <p:nvPr/>
        </p:nvCxnSpPr>
        <p:spPr>
          <a:xfrm>
            <a:off x="1928794" y="1285860"/>
            <a:ext cx="207170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26 Rectángulo redondeado"/>
          <p:cNvSpPr/>
          <p:nvPr/>
        </p:nvSpPr>
        <p:spPr>
          <a:xfrm>
            <a:off x="214282" y="2000240"/>
            <a:ext cx="85725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8" name="27 CuadroTexto"/>
          <p:cNvSpPr txBox="1"/>
          <p:nvPr/>
        </p:nvSpPr>
        <p:spPr>
          <a:xfrm>
            <a:off x="214282" y="2000240"/>
            <a:ext cx="857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REHABILITACIÓN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GRACIELA ADELAIDA FLORES BUSTILLOS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30" name="29 Forma"/>
          <p:cNvCxnSpPr>
            <a:stCxn id="23" idx="2"/>
          </p:cNvCxnSpPr>
          <p:nvPr/>
        </p:nvCxnSpPr>
        <p:spPr>
          <a:xfrm rot="5400000">
            <a:off x="777034" y="1491422"/>
            <a:ext cx="231820" cy="500064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31 Conector recto"/>
          <p:cNvCxnSpPr>
            <a:endCxn id="27" idx="0"/>
          </p:cNvCxnSpPr>
          <p:nvPr/>
        </p:nvCxnSpPr>
        <p:spPr>
          <a:xfrm rot="5400000">
            <a:off x="571472" y="1928802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34 Rectángulo redondeado"/>
          <p:cNvSpPr/>
          <p:nvPr/>
        </p:nvSpPr>
        <p:spPr>
          <a:xfrm>
            <a:off x="1142976" y="1928802"/>
            <a:ext cx="1428760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/>
          </a:p>
        </p:txBody>
      </p:sp>
      <p:sp>
        <p:nvSpPr>
          <p:cNvPr id="36" name="35 CuadroTexto"/>
          <p:cNvSpPr txBox="1"/>
          <p:nvPr/>
        </p:nvSpPr>
        <p:spPr>
          <a:xfrm>
            <a:off x="1142976" y="1928802"/>
            <a:ext cx="142876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ANABEL GARZA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BENITO ORTIZ ROMERO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FRANCISCO JAVIER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YAZMIN</a:t>
            </a:r>
            <a:r>
              <a:rPr lang="es-MX" sz="500" dirty="0" smtClean="0">
                <a:latin typeface="Candara" pitchFamily="34" charset="0"/>
              </a:rPr>
              <a:t> GUADALUPE TREJO MORENO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EDITH TELESFORA PÉREZ SANTIAGO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YANIRA RODRÍGUEZ RODRÍGUEZ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KARINA </a:t>
            </a:r>
            <a:r>
              <a:rPr lang="es-MX" sz="500" dirty="0" err="1" smtClean="0">
                <a:latin typeface="Candara" pitchFamily="34" charset="0"/>
              </a:rPr>
              <a:t>JACOBETH</a:t>
            </a:r>
            <a:r>
              <a:rPr lang="es-MX" sz="500" dirty="0" smtClean="0">
                <a:latin typeface="Candara" pitchFamily="34" charset="0"/>
              </a:rPr>
              <a:t> GONZÁLEZ OROZCO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38" name="37 Conector angular"/>
          <p:cNvCxnSpPr/>
          <p:nvPr/>
        </p:nvCxnSpPr>
        <p:spPr>
          <a:xfrm>
            <a:off x="1142976" y="1857364"/>
            <a:ext cx="642942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40 Conector recto"/>
          <p:cNvCxnSpPr/>
          <p:nvPr/>
        </p:nvCxnSpPr>
        <p:spPr>
          <a:xfrm rot="5400000">
            <a:off x="1750596" y="1892686"/>
            <a:ext cx="7223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3357554" y="1928802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CuadroTexto"/>
          <p:cNvSpPr txBox="1"/>
          <p:nvPr/>
        </p:nvSpPr>
        <p:spPr>
          <a:xfrm>
            <a:off x="3357554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DEL AYUNTAMIENTO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AYUNTAMIENTO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PRUNEDA GONZÁLEZ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59" name="58 Rectángulo redondeado"/>
          <p:cNvSpPr/>
          <p:nvPr/>
        </p:nvSpPr>
        <p:spPr>
          <a:xfrm>
            <a:off x="4714876" y="2000240"/>
            <a:ext cx="1143008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4714876" y="2000240"/>
            <a:ext cx="114300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FLOR ISELA MORA GUAJARDO</a:t>
            </a:r>
          </a:p>
        </p:txBody>
      </p:sp>
      <p:cxnSp>
        <p:nvCxnSpPr>
          <p:cNvPr id="68" name="67 Conector recto"/>
          <p:cNvCxnSpPr/>
          <p:nvPr/>
        </p:nvCxnSpPr>
        <p:spPr>
          <a:xfrm>
            <a:off x="4572000" y="214311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69 Rectángulo redondeado"/>
          <p:cNvSpPr/>
          <p:nvPr/>
        </p:nvSpPr>
        <p:spPr>
          <a:xfrm>
            <a:off x="142844" y="2928934"/>
            <a:ext cx="164307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1" name="70 CuadroTexto"/>
          <p:cNvSpPr txBox="1"/>
          <p:nvPr/>
        </p:nvSpPr>
        <p:spPr>
          <a:xfrm>
            <a:off x="142844" y="2928934"/>
            <a:ext cx="164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FINANZAS Y TESORERÍA MUNICIPAL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DIANA YANETT LÓPEZ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3" name="72 Forma"/>
          <p:cNvCxnSpPr>
            <a:stCxn id="71" idx="0"/>
          </p:cNvCxnSpPr>
          <p:nvPr/>
        </p:nvCxnSpPr>
        <p:spPr>
          <a:xfrm rot="5400000" flipH="1" flipV="1">
            <a:off x="2411002" y="1339441"/>
            <a:ext cx="142872" cy="30361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76 Rectángulo redondeado"/>
          <p:cNvSpPr/>
          <p:nvPr/>
        </p:nvSpPr>
        <p:spPr>
          <a:xfrm>
            <a:off x="214282" y="3500438"/>
            <a:ext cx="1500198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8" name="77 CuadroTexto"/>
          <p:cNvSpPr txBox="1"/>
          <p:nvPr/>
        </p:nvSpPr>
        <p:spPr>
          <a:xfrm>
            <a:off x="214282" y="3500438"/>
            <a:ext cx="1500198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TESORERO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LIC. JOSÉ JUAN CABELLO GARCÍA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ENCARGADA DE INGRESOS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ROSARIO GUADALUPE GUAJARDO PEÑA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ENCARGADO DE ARCHIVO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ÁNGEL ALEJANDRO ELIZONDO GUERRERO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ASISTENTE ADMINISTRATIVO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ROMÁN VALENTÍN GONZÁLEZ CERDA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0" name="79 Conector recto"/>
          <p:cNvCxnSpPr>
            <a:stCxn id="78" idx="0"/>
            <a:endCxn id="70" idx="2"/>
          </p:cNvCxnSpPr>
          <p:nvPr/>
        </p:nvCxnSpPr>
        <p:spPr>
          <a:xfrm rot="5400000" flipH="1" flipV="1">
            <a:off x="892943" y="342900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81 Rectángulo redondeado"/>
          <p:cNvSpPr/>
          <p:nvPr/>
        </p:nvSpPr>
        <p:spPr>
          <a:xfrm>
            <a:off x="2071670" y="3000372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85" name="84 Forma"/>
          <p:cNvCxnSpPr>
            <a:stCxn id="71" idx="3"/>
          </p:cNvCxnSpPr>
          <p:nvPr/>
        </p:nvCxnSpPr>
        <p:spPr>
          <a:xfrm>
            <a:off x="1785918" y="3128989"/>
            <a:ext cx="142876" cy="265746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85 Rectángulo redondeado"/>
          <p:cNvSpPr/>
          <p:nvPr/>
        </p:nvSpPr>
        <p:spPr>
          <a:xfrm>
            <a:off x="214282" y="4572008"/>
            <a:ext cx="1500198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7" name="86 CuadroTexto"/>
          <p:cNvSpPr txBox="1"/>
          <p:nvPr/>
        </p:nvSpPr>
        <p:spPr>
          <a:xfrm>
            <a:off x="214282" y="4572008"/>
            <a:ext cx="150019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RECURSOS HUMANOS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RECURSOS HUMANOS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 GERARDINA JOSEFINA PEÑA RODRÍGUEZ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91" name="90 Conector recto"/>
          <p:cNvCxnSpPr/>
          <p:nvPr/>
        </p:nvCxnSpPr>
        <p:spPr>
          <a:xfrm>
            <a:off x="1714480" y="4786322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" name="91 Rectángulo redondeado"/>
          <p:cNvSpPr/>
          <p:nvPr/>
        </p:nvSpPr>
        <p:spPr>
          <a:xfrm>
            <a:off x="285720" y="5072074"/>
            <a:ext cx="142876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93" name="92 CuadroTexto"/>
          <p:cNvSpPr txBox="1"/>
          <p:nvPr/>
        </p:nvSpPr>
        <p:spPr>
          <a:xfrm>
            <a:off x="285720" y="5072074"/>
            <a:ext cx="14287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GISSELLE MEDINA VILLARREAL</a:t>
            </a:r>
          </a:p>
        </p:txBody>
      </p:sp>
      <p:cxnSp>
        <p:nvCxnSpPr>
          <p:cNvPr id="95" name="94 Conector recto"/>
          <p:cNvCxnSpPr>
            <a:stCxn id="87" idx="2"/>
            <a:endCxn id="87" idx="2"/>
          </p:cNvCxnSpPr>
          <p:nvPr/>
        </p:nvCxnSpPr>
        <p:spPr>
          <a:xfrm rot="5400000">
            <a:off x="964381" y="5126006"/>
            <a:ext cx="158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 rot="5400000">
            <a:off x="965175" y="5035561"/>
            <a:ext cx="7064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428596" y="5572140"/>
            <a:ext cx="1071570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3" name="102 CuadroTexto"/>
          <p:cNvSpPr txBox="1"/>
          <p:nvPr/>
        </p:nvSpPr>
        <p:spPr>
          <a:xfrm>
            <a:off x="428596" y="5643578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ADQUISICIONES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C. JULIÁN PEÑA VARGAS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1500166" y="5786454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109 CuadroTexto"/>
          <p:cNvSpPr txBox="1"/>
          <p:nvPr/>
        </p:nvSpPr>
        <p:spPr>
          <a:xfrm>
            <a:off x="2071670" y="300037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SINDICATURA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SINDICA MUNICIPAL</a:t>
            </a:r>
          </a:p>
          <a:p>
            <a:pPr algn="ctr"/>
            <a:r>
              <a:rPr lang="es-MX" sz="500" dirty="0" err="1" smtClean="0">
                <a:latin typeface="Candara" pitchFamily="34" charset="0"/>
              </a:rPr>
              <a:t>PROFA</a:t>
            </a:r>
            <a:r>
              <a:rPr lang="es-MX" sz="500" dirty="0" smtClean="0">
                <a:latin typeface="Candara" pitchFamily="34" charset="0"/>
              </a:rPr>
              <a:t>. MA. GUADALUPE PIMENTEL ZAPATA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111" name="110 Rectángulo redondeado"/>
          <p:cNvSpPr/>
          <p:nvPr/>
        </p:nvSpPr>
        <p:spPr>
          <a:xfrm>
            <a:off x="2143108" y="3571876"/>
            <a:ext cx="1357322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2" name="111 CuadroTexto"/>
          <p:cNvSpPr txBox="1"/>
          <p:nvPr/>
        </p:nvSpPr>
        <p:spPr>
          <a:xfrm>
            <a:off x="2143108" y="3571876"/>
            <a:ext cx="13573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ESTRELLA BRISEÑO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14" name="113 Conector recto"/>
          <p:cNvCxnSpPr>
            <a:stCxn id="110" idx="2"/>
            <a:endCxn id="112" idx="0"/>
          </p:cNvCxnSpPr>
          <p:nvPr/>
        </p:nvCxnSpPr>
        <p:spPr>
          <a:xfrm rot="5400000">
            <a:off x="2736072" y="3486179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 rot="5400000">
            <a:off x="2751125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Conector recto"/>
          <p:cNvCxnSpPr/>
          <p:nvPr/>
        </p:nvCxnSpPr>
        <p:spPr>
          <a:xfrm>
            <a:off x="4000496" y="2786058"/>
            <a:ext cx="5143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118 Rectángulo redondeado"/>
          <p:cNvSpPr/>
          <p:nvPr/>
        </p:nvSpPr>
        <p:spPr>
          <a:xfrm>
            <a:off x="3714744" y="3000372"/>
            <a:ext cx="92869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0" name="119 CuadroTexto"/>
          <p:cNvSpPr txBox="1"/>
          <p:nvPr/>
        </p:nvSpPr>
        <p:spPr>
          <a:xfrm>
            <a:off x="3643306" y="3000372"/>
            <a:ext cx="107157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CONTRALORÍA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CONTRALOR MUNICIPAL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LIC. JESÚS SALINAS ALANÍS 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2" name="121 Conector recto"/>
          <p:cNvCxnSpPr/>
          <p:nvPr/>
        </p:nvCxnSpPr>
        <p:spPr>
          <a:xfrm rot="5400000">
            <a:off x="4107653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123 Rectángulo redondeado"/>
          <p:cNvSpPr/>
          <p:nvPr/>
        </p:nvSpPr>
        <p:spPr>
          <a:xfrm>
            <a:off x="4714876" y="3000372"/>
            <a:ext cx="1285884" cy="50006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5" name="124 CuadroTexto"/>
          <p:cNvSpPr txBox="1"/>
          <p:nvPr/>
        </p:nvSpPr>
        <p:spPr>
          <a:xfrm>
            <a:off x="4714876" y="307181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SOCIAL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SOCIAL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ABELARDO BERNARDO TORRES</a:t>
            </a:r>
            <a:r>
              <a:rPr lang="es-MX" sz="500" b="1" dirty="0" smtClean="0">
                <a:latin typeface="Candara" pitchFamily="34" charset="0"/>
              </a:rPr>
              <a:t> </a:t>
            </a:r>
          </a:p>
          <a:p>
            <a:pPr algn="ctr"/>
            <a:r>
              <a:rPr lang="es-MX" sz="500" b="1" dirty="0" smtClean="0">
                <a:latin typeface="Candara" pitchFamily="34" charset="0"/>
              </a:rPr>
              <a:t> </a:t>
            </a:r>
            <a:endParaRPr lang="es-MX" sz="500" b="1" dirty="0">
              <a:latin typeface="Candara" pitchFamily="34" charset="0"/>
            </a:endParaRPr>
          </a:p>
        </p:txBody>
      </p:sp>
      <p:cxnSp>
        <p:nvCxnSpPr>
          <p:cNvPr id="127" name="126 Conector recto"/>
          <p:cNvCxnSpPr/>
          <p:nvPr/>
        </p:nvCxnSpPr>
        <p:spPr>
          <a:xfrm rot="5400000">
            <a:off x="5180017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4714876" y="3643314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/>
          </a:p>
        </p:txBody>
      </p:sp>
      <p:sp>
        <p:nvSpPr>
          <p:cNvPr id="129" name="128 CuadroTexto"/>
          <p:cNvSpPr txBox="1"/>
          <p:nvPr/>
        </p:nvSpPr>
        <p:spPr>
          <a:xfrm>
            <a:off x="4714876" y="3643314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MAYRA ELENA PEÑA </a:t>
            </a:r>
            <a:r>
              <a:rPr lang="es-MX" sz="500" dirty="0" err="1" smtClean="0">
                <a:latin typeface="Candara" pitchFamily="34" charset="0"/>
              </a:rPr>
              <a:t>MARTINEZ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7" name="136 Conector recto"/>
          <p:cNvCxnSpPr>
            <a:endCxn id="129" idx="0"/>
          </p:cNvCxnSpPr>
          <p:nvPr/>
        </p:nvCxnSpPr>
        <p:spPr>
          <a:xfrm rot="5400000">
            <a:off x="5286777" y="3571479"/>
            <a:ext cx="142876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2" name="141 Rectángulo redondeado"/>
          <p:cNvSpPr/>
          <p:nvPr/>
        </p:nvSpPr>
        <p:spPr>
          <a:xfrm>
            <a:off x="3714744" y="3571876"/>
            <a:ext cx="92869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43" name="142 CuadroTexto"/>
          <p:cNvSpPr txBox="1"/>
          <p:nvPr/>
        </p:nvSpPr>
        <p:spPr>
          <a:xfrm>
            <a:off x="3643306" y="357187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ERIKA MARLEN OCHOA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5" name="144 Conector recto"/>
          <p:cNvCxnSpPr/>
          <p:nvPr/>
        </p:nvCxnSpPr>
        <p:spPr>
          <a:xfrm rot="5400000">
            <a:off x="4144166" y="349964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6" name="145 Rectángulo redondeado"/>
          <p:cNvSpPr/>
          <p:nvPr/>
        </p:nvSpPr>
        <p:spPr>
          <a:xfrm>
            <a:off x="6143636" y="3000372"/>
            <a:ext cx="1500198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49" name="148 Conector recto"/>
          <p:cNvCxnSpPr/>
          <p:nvPr/>
        </p:nvCxnSpPr>
        <p:spPr>
          <a:xfrm rot="5400000">
            <a:off x="682309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150 CuadroTexto"/>
          <p:cNvSpPr txBox="1"/>
          <p:nvPr/>
        </p:nvSpPr>
        <p:spPr>
          <a:xfrm>
            <a:off x="6143636" y="3071810"/>
            <a:ext cx="150019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DESARROLLO URBANO Y TENENCIA DE LA TIERRA EN COORDINACIÓN CON LA DIRECCIÓN DE ASUNTOS JURÍDICOS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DESARROLLO URBANO Y TENENCIA DE LA TIERRA / ASUNTOS JURÍDICOS</a:t>
            </a:r>
          </a:p>
          <a:p>
            <a:pPr algn="ctr"/>
            <a:r>
              <a:rPr lang="es-MX" sz="500" dirty="0">
                <a:latin typeface="Candara" pitchFamily="34" charset="0"/>
              </a:rPr>
              <a:t>LIC. </a:t>
            </a:r>
            <a:r>
              <a:rPr lang="es-MX" sz="500">
                <a:latin typeface="Candara" pitchFamily="34" charset="0"/>
              </a:rPr>
              <a:t>ADOLOFO ALEJANDRO GOMEZ MORALES</a:t>
            </a:r>
            <a:endParaRPr lang="es-MX" sz="500" b="1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152" name="151 Rectángulo redondeado"/>
          <p:cNvSpPr/>
          <p:nvPr/>
        </p:nvSpPr>
        <p:spPr>
          <a:xfrm>
            <a:off x="6357950" y="3929066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53" name="152 CuadroTexto"/>
          <p:cNvSpPr txBox="1"/>
          <p:nvPr/>
        </p:nvSpPr>
        <p:spPr>
          <a:xfrm>
            <a:off x="6357950" y="3929066"/>
            <a:ext cx="107157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SUBDIRECTOR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LUIS FRANCISCO OCHOA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55" name="154 Conector recto"/>
          <p:cNvCxnSpPr/>
          <p:nvPr/>
        </p:nvCxnSpPr>
        <p:spPr>
          <a:xfrm rot="5400000">
            <a:off x="6787372" y="3856834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" name="156 CuadroTexto"/>
          <p:cNvSpPr txBox="1"/>
          <p:nvPr/>
        </p:nvSpPr>
        <p:spPr>
          <a:xfrm>
            <a:off x="7500958" y="1785926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75" name="174 Conector recto"/>
          <p:cNvCxnSpPr/>
          <p:nvPr/>
        </p:nvCxnSpPr>
        <p:spPr>
          <a:xfrm rot="5400000">
            <a:off x="3715538" y="2570950"/>
            <a:ext cx="42862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182 Forma"/>
          <p:cNvCxnSpPr>
            <a:stCxn id="125" idx="3"/>
          </p:cNvCxnSpPr>
          <p:nvPr/>
        </p:nvCxnSpPr>
        <p:spPr>
          <a:xfrm>
            <a:off x="6000760" y="3310337"/>
            <a:ext cx="71438" cy="111879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183 Rectángulo redondeado"/>
          <p:cNvSpPr/>
          <p:nvPr/>
        </p:nvSpPr>
        <p:spPr>
          <a:xfrm>
            <a:off x="4714876" y="4071942"/>
            <a:ext cx="1285884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85" name="184 CuadroTexto"/>
          <p:cNvSpPr txBox="1"/>
          <p:nvPr/>
        </p:nvSpPr>
        <p:spPr>
          <a:xfrm>
            <a:off x="4714876" y="4143380"/>
            <a:ext cx="12858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INSTITUTO DE LA MUJER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NORMA PATRICIA FLORES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MARICELA OCHOA MONSIABAIS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LYDIA GUAJARDO GARCÍA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ANA ROSA MARTÍNEZ SUAREZ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88" name="187 Conector recto"/>
          <p:cNvCxnSpPr/>
          <p:nvPr/>
        </p:nvCxnSpPr>
        <p:spPr>
          <a:xfrm>
            <a:off x="6000760" y="4429132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97 Rectángulo redondeado"/>
          <p:cNvSpPr/>
          <p:nvPr/>
        </p:nvSpPr>
        <p:spPr>
          <a:xfrm>
            <a:off x="7786710" y="3000372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101" name="100 Conector recto"/>
          <p:cNvCxnSpPr/>
          <p:nvPr/>
        </p:nvCxnSpPr>
        <p:spPr>
          <a:xfrm rot="5400000">
            <a:off x="8179619" y="2893215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104 Rectángulo"/>
          <p:cNvSpPr/>
          <p:nvPr/>
        </p:nvSpPr>
        <p:spPr>
          <a:xfrm>
            <a:off x="7786710" y="3071810"/>
            <a:ext cx="100013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PROTECCIÓN CIVIL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PROTECCIÓN CIVIL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 JOSÉ HOMERO SILVA GARCÍA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23" name="122 Conector recto"/>
          <p:cNvCxnSpPr/>
          <p:nvPr/>
        </p:nvCxnSpPr>
        <p:spPr>
          <a:xfrm rot="5400000">
            <a:off x="4108447" y="2463793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129 Conector angular"/>
          <p:cNvCxnSpPr/>
          <p:nvPr/>
        </p:nvCxnSpPr>
        <p:spPr>
          <a:xfrm>
            <a:off x="4214810" y="2571744"/>
            <a:ext cx="1857388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133 Conector recto"/>
          <p:cNvCxnSpPr/>
          <p:nvPr/>
        </p:nvCxnSpPr>
        <p:spPr>
          <a:xfrm rot="5400000">
            <a:off x="5930116" y="242807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134 Rectángulo redondeado"/>
          <p:cNvSpPr/>
          <p:nvPr/>
        </p:nvSpPr>
        <p:spPr>
          <a:xfrm>
            <a:off x="6429388" y="1857364"/>
            <a:ext cx="1357322" cy="78581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36" name="135 CuadroTexto"/>
          <p:cNvSpPr txBox="1"/>
          <p:nvPr/>
        </p:nvSpPr>
        <p:spPr>
          <a:xfrm>
            <a:off x="6429388" y="1857364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INTENDENTES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C, EVA GUADALUPE IBARRA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VERONICA LÓPEZ VILLARREAL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ENEDINA GARZA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BRENDA CECILIA RODRÍGUEZ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DELIA IBARRA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GLADIS BEATRIZ TORRES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SUSANA MARTÍNEZ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REFUGIO GARZA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9" name="138 Conector recto"/>
          <p:cNvCxnSpPr/>
          <p:nvPr/>
        </p:nvCxnSpPr>
        <p:spPr>
          <a:xfrm>
            <a:off x="6072198" y="2285992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80 Rectángulo redondeado"/>
          <p:cNvSpPr/>
          <p:nvPr/>
        </p:nvSpPr>
        <p:spPr>
          <a:xfrm>
            <a:off x="6357950" y="4357694"/>
            <a:ext cx="1071570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4" name="83 CuadroTexto"/>
          <p:cNvSpPr txBox="1"/>
          <p:nvPr/>
        </p:nvSpPr>
        <p:spPr>
          <a:xfrm>
            <a:off x="6357950" y="4357694"/>
            <a:ext cx="107157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NOELIA VILLARREAL FLORES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9" name="88 Conector recto"/>
          <p:cNvCxnSpPr/>
          <p:nvPr/>
        </p:nvCxnSpPr>
        <p:spPr>
          <a:xfrm rot="5400000">
            <a:off x="6770360" y="4302474"/>
            <a:ext cx="176899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2 Conector recto"/>
          <p:cNvCxnSpPr/>
          <p:nvPr/>
        </p:nvCxnSpPr>
        <p:spPr>
          <a:xfrm>
            <a:off x="0" y="2786058"/>
            <a:ext cx="6215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3 Rectángulo redondeado"/>
          <p:cNvSpPr/>
          <p:nvPr/>
        </p:nvSpPr>
        <p:spPr>
          <a:xfrm>
            <a:off x="214282" y="3000372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" name="4 CuadroTexto"/>
          <p:cNvSpPr txBox="1"/>
          <p:nvPr/>
        </p:nvSpPr>
        <p:spPr>
          <a:xfrm>
            <a:off x="214282" y="307181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FOMENTO AGROPECUARIO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FOMENTO AGROPECUARIO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GERARDO GUERRA GARZA</a:t>
            </a:r>
          </a:p>
          <a:p>
            <a:pPr algn="ctr"/>
            <a:endParaRPr lang="es-MX" sz="500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SUBDIRECTOR  DE FOMENTO AGROPECUARIO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ING. SANTOS SALINAS MARICHALAR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7" name="6 Conector recto"/>
          <p:cNvCxnSpPr/>
          <p:nvPr/>
        </p:nvCxnSpPr>
        <p:spPr>
          <a:xfrm rot="5400000">
            <a:off x="750861" y="289242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9 Rectángulo redondeado"/>
          <p:cNvSpPr/>
          <p:nvPr/>
        </p:nvSpPr>
        <p:spPr>
          <a:xfrm>
            <a:off x="1714480" y="3071810"/>
            <a:ext cx="1285884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" name="11 CuadroTexto"/>
          <p:cNvSpPr txBox="1"/>
          <p:nvPr/>
        </p:nvSpPr>
        <p:spPr>
          <a:xfrm>
            <a:off x="1714480" y="3071810"/>
            <a:ext cx="1285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DEPORTES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BRANDON HERNÁN PEÑA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4" name="13 Conector recto"/>
          <p:cNvCxnSpPr/>
          <p:nvPr/>
        </p:nvCxnSpPr>
        <p:spPr>
          <a:xfrm rot="5400000">
            <a:off x="2215340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14 Rectángulo redondeado"/>
          <p:cNvSpPr/>
          <p:nvPr/>
        </p:nvSpPr>
        <p:spPr>
          <a:xfrm>
            <a:off x="1714480" y="3643314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6" name="15 CuadroTexto"/>
          <p:cNvSpPr txBox="1"/>
          <p:nvPr/>
        </p:nvSpPr>
        <p:spPr>
          <a:xfrm>
            <a:off x="1714480" y="3643314"/>
            <a:ext cx="1285884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</a:t>
            </a:r>
            <a:r>
              <a:rPr lang="es-MX" sz="500" b="1" smtClean="0">
                <a:latin typeface="Candara" pitchFamily="34" charset="0"/>
              </a:rPr>
              <a:t>DE DEPORTES</a:t>
            </a:r>
            <a:endParaRPr lang="es-MX" sz="500" b="1" dirty="0" smtClean="0">
              <a:latin typeface="Candara" pitchFamily="34" charset="0"/>
            </a:endParaRPr>
          </a:p>
        </p:txBody>
      </p:sp>
      <p:cxnSp>
        <p:nvCxnSpPr>
          <p:cNvPr id="21" name="20 Conector recto"/>
          <p:cNvCxnSpPr>
            <a:stCxn id="12" idx="2"/>
            <a:endCxn id="15" idx="0"/>
          </p:cNvCxnSpPr>
          <p:nvPr/>
        </p:nvCxnSpPr>
        <p:spPr>
          <a:xfrm rot="5400000">
            <a:off x="2271725" y="3557617"/>
            <a:ext cx="17139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23 Rectángulo redondeado"/>
          <p:cNvSpPr/>
          <p:nvPr/>
        </p:nvSpPr>
        <p:spPr>
          <a:xfrm>
            <a:off x="3071802" y="3071810"/>
            <a:ext cx="1285884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25" name="24 CuadroTexto"/>
          <p:cNvSpPr txBox="1"/>
          <p:nvPr/>
        </p:nvSpPr>
        <p:spPr>
          <a:xfrm>
            <a:off x="3071802" y="3143248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EDUCACIÓN, CULTURA Y EVENTOS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EDUCACIÓN, CULTURA Y EVENTOS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SIMÓN ENRIQUE RODRÍGUEZ TIJERINA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29" name="28 Conector recto"/>
          <p:cNvCxnSpPr/>
          <p:nvPr/>
        </p:nvCxnSpPr>
        <p:spPr>
          <a:xfrm rot="5400000">
            <a:off x="3572662" y="2928140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29 Rectángulo redondeado"/>
          <p:cNvSpPr/>
          <p:nvPr/>
        </p:nvSpPr>
        <p:spPr>
          <a:xfrm>
            <a:off x="4572000" y="3071810"/>
            <a:ext cx="1000132" cy="71438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cxnSp>
        <p:nvCxnSpPr>
          <p:cNvPr id="32" name="31 Forma"/>
          <p:cNvCxnSpPr>
            <a:stCxn id="25" idx="3"/>
          </p:cNvCxnSpPr>
          <p:nvPr/>
        </p:nvCxnSpPr>
        <p:spPr>
          <a:xfrm>
            <a:off x="4357686" y="3458719"/>
            <a:ext cx="142876" cy="1756231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CuadroTexto"/>
          <p:cNvSpPr txBox="1"/>
          <p:nvPr/>
        </p:nvSpPr>
        <p:spPr>
          <a:xfrm>
            <a:off x="4572000" y="3143248"/>
            <a:ext cx="1000132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DIRECCIÓN DE ARCHIVO HISTÓRICO</a:t>
            </a:r>
          </a:p>
          <a:p>
            <a:pPr algn="ctr"/>
            <a:endParaRPr lang="es-MX" sz="500" b="1" dirty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DIRECTOR DE ARCHIVO HISTÓRICO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PROFE. JESÚS GERARDO BENÍTEZ ROSALES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35" name="34 Conector recto"/>
          <p:cNvCxnSpPr/>
          <p:nvPr/>
        </p:nvCxnSpPr>
        <p:spPr>
          <a:xfrm rot="5400000">
            <a:off x="4929190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38 Rectángulo redondeado"/>
          <p:cNvSpPr/>
          <p:nvPr/>
        </p:nvSpPr>
        <p:spPr>
          <a:xfrm>
            <a:off x="4572000" y="3929066"/>
            <a:ext cx="92869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0" name="39 CuadroTexto"/>
          <p:cNvSpPr txBox="1"/>
          <p:nvPr/>
        </p:nvSpPr>
        <p:spPr>
          <a:xfrm>
            <a:off x="4572000" y="3929066"/>
            <a:ext cx="92869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CONCEPCIÓN GARZA PEÑA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2" name="41 Conector recto"/>
          <p:cNvCxnSpPr/>
          <p:nvPr/>
        </p:nvCxnSpPr>
        <p:spPr>
          <a:xfrm rot="5400000" flipH="1" flipV="1">
            <a:off x="4994629" y="3863627"/>
            <a:ext cx="154876" cy="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49 Conector recto"/>
          <p:cNvCxnSpPr/>
          <p:nvPr/>
        </p:nvCxnSpPr>
        <p:spPr>
          <a:xfrm rot="5400000">
            <a:off x="6072198" y="2928934"/>
            <a:ext cx="28575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53 Rectángulo redondeado"/>
          <p:cNvSpPr/>
          <p:nvPr/>
        </p:nvSpPr>
        <p:spPr>
          <a:xfrm>
            <a:off x="3071802" y="3857628"/>
            <a:ext cx="128588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55" name="54 CuadroTexto"/>
          <p:cNvSpPr txBox="1"/>
          <p:nvPr/>
        </p:nvSpPr>
        <p:spPr>
          <a:xfrm>
            <a:off x="3071802" y="3857628"/>
            <a:ext cx="1285884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DE TRANSPORTE ESCOLAR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FELIPE ABIEL PEÑA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GARZA IBARRA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ENRIQUE RAMÍREZ DE LA ROSA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ANGEL JAIME VILLARREAL OCHOA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MA. DE JESÚS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MARTIN ERASMO CASTRO GONZÁLEZ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PEDRO ARTURO GUAJARDO DE LA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RICARDO GONZÁLEZ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ISRAEL MARTÍNEZ RUBIO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7" name="56 Conector recto"/>
          <p:cNvCxnSpPr/>
          <p:nvPr/>
        </p:nvCxnSpPr>
        <p:spPr>
          <a:xfrm>
            <a:off x="4357686" y="428625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58 Rectángulo redondeado"/>
          <p:cNvSpPr/>
          <p:nvPr/>
        </p:nvSpPr>
        <p:spPr>
          <a:xfrm>
            <a:off x="2928926" y="4857760"/>
            <a:ext cx="1428760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0" name="59 CuadroTexto"/>
          <p:cNvSpPr txBox="1"/>
          <p:nvPr/>
        </p:nvSpPr>
        <p:spPr>
          <a:xfrm>
            <a:off x="2928926" y="4857760"/>
            <a:ext cx="142876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APOYOS ESCOLARES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JUANA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OLGA LIDIA ZAMBRANO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CLAUDIA VERÓNICA FLORES PÉREZ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ROSA MARÍA HERNÁNDEZ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MORENO CASTRO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IRENE HERNÁNDEZ MEJIA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VALERIA GUADALUPE RODRÍGUEZ LÓPEZ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GUADALUPE MARTÍNEZ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OLIVIA CABELLO GARZA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MARTHA EUSTOLIA LIMÓN ENRÍQUEZ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2" name="61 Conector recto"/>
          <p:cNvCxnSpPr/>
          <p:nvPr/>
        </p:nvCxnSpPr>
        <p:spPr>
          <a:xfrm>
            <a:off x="4357686" y="5214950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64 Rectángulo redondeado"/>
          <p:cNvSpPr/>
          <p:nvPr/>
        </p:nvSpPr>
        <p:spPr>
          <a:xfrm>
            <a:off x="1714480" y="407194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6" name="65 CuadroTexto"/>
          <p:cNvSpPr txBox="1"/>
          <p:nvPr/>
        </p:nvSpPr>
        <p:spPr>
          <a:xfrm>
            <a:off x="1714480" y="407194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ENTRENADOR  DE DEPORTES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LAURA LETICIA GARZA LUCIO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68" name="67 Forma"/>
          <p:cNvCxnSpPr>
            <a:stCxn id="12" idx="1"/>
          </p:cNvCxnSpPr>
          <p:nvPr/>
        </p:nvCxnSpPr>
        <p:spPr>
          <a:xfrm rot="10800000" flipV="1">
            <a:off x="1643042" y="3271864"/>
            <a:ext cx="71438" cy="871515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69 Conector recto"/>
          <p:cNvCxnSpPr/>
          <p:nvPr/>
        </p:nvCxnSpPr>
        <p:spPr>
          <a:xfrm rot="5400000">
            <a:off x="1429522" y="4357694"/>
            <a:ext cx="42783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73 Conector recto"/>
          <p:cNvCxnSpPr>
            <a:endCxn id="66" idx="1"/>
          </p:cNvCxnSpPr>
          <p:nvPr/>
        </p:nvCxnSpPr>
        <p:spPr>
          <a:xfrm flipV="1">
            <a:off x="1643042" y="4195053"/>
            <a:ext cx="71438" cy="197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Rectángulo redondeado"/>
          <p:cNvSpPr/>
          <p:nvPr/>
        </p:nvSpPr>
        <p:spPr>
          <a:xfrm>
            <a:off x="5643570" y="3071810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8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800" b="1" dirty="0" smtClean="0">
              <a:latin typeface="Candara" pitchFamily="34" charset="0"/>
            </a:endParaRPr>
          </a:p>
          <a:p>
            <a:pPr algn="ctr"/>
            <a:r>
              <a:rPr lang="es-MX" sz="8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800" dirty="0" smtClean="0">
                <a:latin typeface="Candara" pitchFamily="34" charset="0"/>
              </a:rPr>
              <a:t>C. MARIO LÓPEZ VILLARREAL</a:t>
            </a:r>
          </a:p>
        </p:txBody>
      </p:sp>
      <p:sp>
        <p:nvSpPr>
          <p:cNvPr id="37" name="36 Rectángulo"/>
          <p:cNvSpPr/>
          <p:nvPr/>
        </p:nvSpPr>
        <p:spPr>
          <a:xfrm>
            <a:off x="5643570" y="3143248"/>
            <a:ext cx="128588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SECRETARIA DE OBRAS PUBLICAS  EN COORDINACIÓN CON  SERVICIOS PRIMARIOS</a:t>
            </a:r>
          </a:p>
          <a:p>
            <a:pPr algn="ctr"/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SECRETARIO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MARIO LÓPEZ VILLARREAL</a:t>
            </a:r>
          </a:p>
        </p:txBody>
      </p:sp>
      <p:cxnSp>
        <p:nvCxnSpPr>
          <p:cNvPr id="38" name="37 Conector recto"/>
          <p:cNvCxnSpPr/>
          <p:nvPr/>
        </p:nvCxnSpPr>
        <p:spPr>
          <a:xfrm rot="5400000">
            <a:off x="6144430" y="3785396"/>
            <a:ext cx="1428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44 Rectángulo redondeado"/>
          <p:cNvSpPr/>
          <p:nvPr/>
        </p:nvSpPr>
        <p:spPr>
          <a:xfrm>
            <a:off x="5643570" y="3857628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46" name="45 Rectángulo"/>
          <p:cNvSpPr/>
          <p:nvPr/>
        </p:nvSpPr>
        <p:spPr>
          <a:xfrm>
            <a:off x="5643570" y="3857628"/>
            <a:ext cx="1214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AUXILIAR DE OBRAS PUBLICAS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C.P. RODOLFO FERNANDO RAMOS BUSTILLOS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SUPERVISOR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EURIEL</a:t>
            </a:r>
            <a:r>
              <a:rPr lang="es-MX" sz="500" dirty="0" smtClean="0">
                <a:latin typeface="Candara" pitchFamily="34" charset="0"/>
              </a:rPr>
              <a:t> ALEXIS OCHOA BUSTILLOS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47" name="46 Conector recto"/>
          <p:cNvCxnSpPr/>
          <p:nvPr/>
        </p:nvCxnSpPr>
        <p:spPr>
          <a:xfrm rot="5400000" flipH="1" flipV="1">
            <a:off x="6135678" y="4508528"/>
            <a:ext cx="16038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47 Rectángulo redondeado"/>
          <p:cNvSpPr/>
          <p:nvPr/>
        </p:nvSpPr>
        <p:spPr>
          <a:xfrm>
            <a:off x="5643570" y="4572008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49" name="48 Rectángulo"/>
          <p:cNvSpPr/>
          <p:nvPr/>
        </p:nvSpPr>
        <p:spPr>
          <a:xfrm>
            <a:off x="5715008" y="4572008"/>
            <a:ext cx="114300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SECRETARIO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AMADO </a:t>
            </a:r>
            <a:r>
              <a:rPr lang="es-MX" sz="500" dirty="0" err="1" smtClean="0">
                <a:latin typeface="Candara" pitchFamily="34" charset="0"/>
              </a:rPr>
              <a:t>LIZANDRO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MONTALVO PÉREZ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1" name="50 Conector recto"/>
          <p:cNvCxnSpPr/>
          <p:nvPr/>
        </p:nvCxnSpPr>
        <p:spPr>
          <a:xfrm rot="5400000">
            <a:off x="6108711" y="5035561"/>
            <a:ext cx="21431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51 Rectángulo redondeado"/>
          <p:cNvSpPr/>
          <p:nvPr/>
        </p:nvSpPr>
        <p:spPr>
          <a:xfrm>
            <a:off x="5643570" y="5072074"/>
            <a:ext cx="1214446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dirty="0">
              <a:latin typeface="Candara" pitchFamily="34" charset="0"/>
            </a:endParaRPr>
          </a:p>
        </p:txBody>
      </p:sp>
      <p:sp>
        <p:nvSpPr>
          <p:cNvPr id="53" name="52 Rectángulo"/>
          <p:cNvSpPr/>
          <p:nvPr/>
        </p:nvSpPr>
        <p:spPr>
          <a:xfrm>
            <a:off x="5643570" y="5072074"/>
            <a:ext cx="121444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SUPERVISOR DE SERVICIOS PRIMARIOS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SERGIO ELY CANO GARZA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56" name="55 Conector recto"/>
          <p:cNvCxnSpPr/>
          <p:nvPr/>
        </p:nvCxnSpPr>
        <p:spPr>
          <a:xfrm rot="5400000">
            <a:off x="6037273" y="56070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57 Rectángulo redondeado"/>
          <p:cNvSpPr/>
          <p:nvPr/>
        </p:nvSpPr>
        <p:spPr>
          <a:xfrm>
            <a:off x="5643570" y="5786454"/>
            <a:ext cx="1214414" cy="92869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1" name="60 CuadroTexto"/>
          <p:cNvSpPr txBox="1"/>
          <p:nvPr/>
        </p:nvSpPr>
        <p:spPr>
          <a:xfrm>
            <a:off x="5643570" y="5857892"/>
            <a:ext cx="12144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RECOLECCIÓN DE BASURA Y BASURERO MUNICIPAL</a:t>
            </a:r>
            <a:r>
              <a:rPr lang="es-MX" sz="500" dirty="0" smtClean="0">
                <a:latin typeface="Candara" pitchFamily="34" charset="0"/>
              </a:rPr>
              <a:t>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ELISEO OYERVIDES ZAVALA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FIDEL ORTIZ MARTÍNEZ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MARCO ANTONIO VALENZUELA BÁEZ </a:t>
            </a:r>
          </a:p>
          <a:p>
            <a:pPr algn="ctr"/>
            <a:r>
              <a:rPr lang="es-MX" sz="500" smtClean="0">
                <a:latin typeface="Candara" pitchFamily="34" charset="0"/>
              </a:rPr>
              <a:t>C</a:t>
            </a:r>
            <a:r>
              <a:rPr lang="es-MX" sz="500" dirty="0" smtClean="0">
                <a:latin typeface="Candara" pitchFamily="34" charset="0"/>
              </a:rPr>
              <a:t>. LUIS REYES OCHOA BUSTILLOS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OMAR VILLARREAL FLORES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63" name="62 Rectángulo redondeado"/>
          <p:cNvSpPr/>
          <p:nvPr/>
        </p:nvSpPr>
        <p:spPr>
          <a:xfrm>
            <a:off x="4214810" y="59293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4" name="63 CuadroTexto"/>
          <p:cNvSpPr txBox="1"/>
          <p:nvPr/>
        </p:nvSpPr>
        <p:spPr>
          <a:xfrm>
            <a:off x="4214810" y="5929330"/>
            <a:ext cx="1357322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CHOFERES (PIPAS DE AGUA).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 C. RODOLFO RAMÓN RAMOS MORALES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ALEJANDRO CORTEZ CRUZ </a:t>
            </a:r>
            <a:endParaRPr lang="es-MX" sz="500" b="1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BACHEO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VICTOR MANUEL HERNÁNDEZ ÁVILA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GONZÁLEZ RAMÍREZ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b="1" dirty="0" smtClean="0">
                <a:latin typeface="Candara" pitchFamily="34" charset="0"/>
              </a:rPr>
              <a:t>ENCARGADO DEL RASTRO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ALVARO EMANUEL GONZÁLEZ ALMAGUER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 smtClean="0"/>
          </a:p>
          <a:p>
            <a:pPr algn="ctr"/>
            <a:endParaRPr lang="es-MX" sz="500" b="1" dirty="0">
              <a:latin typeface="Candara" pitchFamily="34" charset="0"/>
            </a:endParaRPr>
          </a:p>
        </p:txBody>
      </p:sp>
      <p:sp>
        <p:nvSpPr>
          <p:cNvPr id="71" name="70 Rectángulo redondeado"/>
          <p:cNvSpPr/>
          <p:nvPr/>
        </p:nvSpPr>
        <p:spPr>
          <a:xfrm>
            <a:off x="7000892" y="6215082"/>
            <a:ext cx="1214446" cy="57150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72" name="71 CuadroTexto"/>
          <p:cNvSpPr txBox="1"/>
          <p:nvPr/>
        </p:nvSpPr>
        <p:spPr>
          <a:xfrm>
            <a:off x="7000892" y="6215082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MANTENIMIENTO DE EDIFICIOS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LUIS ALBERTO CAMPOS HERNÁNDEZ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ERASMO GUADALUPE BUSTILLOS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CUTBERTO CANTÚ CANTÚ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76" name="75 Rectángulo redondeado"/>
          <p:cNvSpPr/>
          <p:nvPr/>
        </p:nvSpPr>
        <p:spPr>
          <a:xfrm>
            <a:off x="7143768" y="3786190"/>
            <a:ext cx="1500198" cy="1643074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  <a:endParaRPr lang="es-MX" sz="500" b="1" dirty="0">
              <a:latin typeface="Candara" pitchFamily="34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7143768" y="3786190"/>
            <a:ext cx="1500198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CAMINOS, PLAZAS Y JARDINES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FLORENTINO MARTÍNEZ GARCÍA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VIRGILIO LÓPEZ VILLARREAL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INOCENTE MONTALVO BETANCOURT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AGUSTÍN GARZA GONZÁLEZ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LIBERATO CANTÚ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NORA MARGARITA ORDOÑEZ JASSO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JESÚS PEÑA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NARCEDALIA ZAMBRANO GARZA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DE JESÚS VÁZQUEZ GONZÁLEZ</a:t>
            </a:r>
          </a:p>
          <a:p>
            <a:pPr algn="ctr"/>
            <a:r>
              <a:rPr lang="es-MX" sz="400" smtClean="0">
                <a:latin typeface="Candara" pitchFamily="34" charset="0"/>
              </a:rPr>
              <a:t>C</a:t>
            </a:r>
            <a:r>
              <a:rPr lang="es-MX" sz="400" dirty="0" smtClean="0">
                <a:latin typeface="Candara" pitchFamily="34" charset="0"/>
              </a:rPr>
              <a:t>. RAFAEL CONTRERAS MÉNDEZ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EDUARDO LÓPEZ LERMA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GUADALUPE PEÑA BUSTILLOS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C, JOSÉ ÁNGEL RODRÍGUEZ OCHOA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PEDRO GARCÍA TIJERINA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RUBÉN ALEXANDER INFANTE MARTÍNEZ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EDGAR GUADALUPE CORTEZ CRUZ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JOSÉ LUIS GONZÁLEZ PEÑA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NAZARET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DIUVAN</a:t>
            </a:r>
            <a:r>
              <a:rPr lang="es-MX" sz="400" dirty="0" smtClean="0">
                <a:latin typeface="Candara" pitchFamily="34" charset="0"/>
              </a:rPr>
              <a:t> </a:t>
            </a:r>
            <a:r>
              <a:rPr lang="es-MX" sz="400" dirty="0" err="1" smtClean="0">
                <a:latin typeface="Candara" pitchFamily="34" charset="0"/>
              </a:rPr>
              <a:t>JORDAN</a:t>
            </a:r>
            <a:r>
              <a:rPr lang="es-MX" sz="400" dirty="0" smtClean="0">
                <a:latin typeface="Candara" pitchFamily="34" charset="0"/>
              </a:rPr>
              <a:t> ARAUJO RUBIO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JUAN JOSÉ VITELA CANTÚ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ELÍAS ROJAS MONTES</a:t>
            </a:r>
          </a:p>
          <a:p>
            <a:pPr algn="ctr"/>
            <a:r>
              <a:rPr lang="es-MX" sz="400" dirty="0" smtClean="0">
                <a:latin typeface="Candara" pitchFamily="34" charset="0"/>
              </a:rPr>
              <a:t>C. </a:t>
            </a:r>
            <a:r>
              <a:rPr lang="es-MX" sz="400" dirty="0" err="1" smtClean="0">
                <a:latin typeface="Candara" pitchFamily="34" charset="0"/>
              </a:rPr>
              <a:t>DEYANIRA</a:t>
            </a:r>
            <a:r>
              <a:rPr lang="es-MX" sz="400" dirty="0" smtClean="0">
                <a:latin typeface="Candara" pitchFamily="34" charset="0"/>
              </a:rPr>
              <a:t> CRUZ SALAZAR</a:t>
            </a:r>
          </a:p>
          <a:p>
            <a:pPr algn="ctr"/>
            <a:endParaRPr lang="es-MX" sz="4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sp>
        <p:nvSpPr>
          <p:cNvPr id="78" name="77 Rectángulo redondeado"/>
          <p:cNvSpPr/>
          <p:nvPr/>
        </p:nvSpPr>
        <p:spPr>
          <a:xfrm>
            <a:off x="7143768" y="3357562"/>
            <a:ext cx="1285884" cy="35719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0" name="79 CuadroTexto"/>
          <p:cNvSpPr txBox="1"/>
          <p:nvPr/>
        </p:nvSpPr>
        <p:spPr>
          <a:xfrm>
            <a:off x="7143768" y="3357562"/>
            <a:ext cx="128588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ALUMBRADO PUBLICO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EVELIO VILLARREAL FLORES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LORENZO DANIEL OCHOA GARCÍA</a:t>
            </a:r>
            <a:endParaRPr lang="es-MX" sz="500" dirty="0">
              <a:latin typeface="Candara" pitchFamily="34" charset="0"/>
            </a:endParaRPr>
          </a:p>
        </p:txBody>
      </p:sp>
      <p:sp>
        <p:nvSpPr>
          <p:cNvPr id="81" name="80 Rectángulo redondeado"/>
          <p:cNvSpPr/>
          <p:nvPr/>
        </p:nvSpPr>
        <p:spPr>
          <a:xfrm>
            <a:off x="7143768" y="5500702"/>
            <a:ext cx="1285884" cy="64294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2" name="81 CuadroTexto"/>
          <p:cNvSpPr txBox="1"/>
          <p:nvPr/>
        </p:nvSpPr>
        <p:spPr>
          <a:xfrm>
            <a:off x="7143768" y="5500702"/>
            <a:ext cx="1285884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MECÁNICOS GENERALES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LAURENCIO CORTEZ GAMBOA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FEDERICO BURNEAS GARZA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JOSÉ LUIS GARCÍA ENRÍQUEZ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LEOPOLDO RODRÍGUEZ CRUZ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JUAN MANUEL GARCÍA PEÑA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MIGUEL ÁNGEL CORTEZ RODRÍGUEZ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84" name="83 Forma"/>
          <p:cNvCxnSpPr>
            <a:stCxn id="36" idx="3"/>
          </p:cNvCxnSpPr>
          <p:nvPr/>
        </p:nvCxnSpPr>
        <p:spPr>
          <a:xfrm>
            <a:off x="6929454" y="3393281"/>
            <a:ext cx="142876" cy="239317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>
            <a:off x="7072330" y="3571876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97 Conector recto"/>
          <p:cNvCxnSpPr/>
          <p:nvPr/>
        </p:nvCxnSpPr>
        <p:spPr>
          <a:xfrm>
            <a:off x="7072330" y="4143380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101 Rectángulo redondeado"/>
          <p:cNvSpPr/>
          <p:nvPr/>
        </p:nvSpPr>
        <p:spPr>
          <a:xfrm>
            <a:off x="7000892" y="2357430"/>
            <a:ext cx="1357322" cy="857256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04" name="103 CuadroTexto"/>
          <p:cNvSpPr txBox="1"/>
          <p:nvPr/>
        </p:nvSpPr>
        <p:spPr>
          <a:xfrm>
            <a:off x="7000892" y="2357430"/>
            <a:ext cx="135732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CLÍNICA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DR. JOSÉ LUIS BRAVO NIÑO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DRA. MARÍA NANCY CARDENAS ALVARADO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ENFRA. CLAUDIA ELIZABETH CRUZ CORTEZ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MARÍA DEL CARMEN PÉREZ MEJÍA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JUDITH ADALINDA ELIZABETH BUSTILLOS </a:t>
            </a:r>
            <a:r>
              <a:rPr lang="es-MX" sz="500" dirty="0" err="1" smtClean="0">
                <a:latin typeface="Candara" pitchFamily="34" charset="0"/>
              </a:rPr>
              <a:t>UVALLE</a:t>
            </a:r>
            <a:endParaRPr lang="es-MX" sz="500" dirty="0" smtClean="0">
              <a:latin typeface="Candara" pitchFamily="34" charset="0"/>
            </a:endParaRPr>
          </a:p>
          <a:p>
            <a:pPr algn="ctr"/>
            <a:r>
              <a:rPr lang="es-MX" sz="500" dirty="0" smtClean="0">
                <a:latin typeface="Candara" pitchFamily="34" charset="0"/>
              </a:rPr>
              <a:t>C. </a:t>
            </a:r>
            <a:r>
              <a:rPr lang="es-MX" sz="500" dirty="0" err="1" smtClean="0">
                <a:latin typeface="Candara" pitchFamily="34" charset="0"/>
              </a:rPr>
              <a:t>MARIA</a:t>
            </a:r>
            <a:r>
              <a:rPr lang="es-MX" sz="500" dirty="0" smtClean="0">
                <a:latin typeface="Candara" pitchFamily="34" charset="0"/>
              </a:rPr>
              <a:t> ELENA CANTÚ OCHOA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07" name="106 Conector recto"/>
          <p:cNvCxnSpPr/>
          <p:nvPr/>
        </p:nvCxnSpPr>
        <p:spPr>
          <a:xfrm>
            <a:off x="6215074" y="2786058"/>
            <a:ext cx="78581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9" name="108 Rectángulo redondeado"/>
          <p:cNvSpPr/>
          <p:nvPr/>
        </p:nvSpPr>
        <p:spPr>
          <a:xfrm>
            <a:off x="2857488" y="6072206"/>
            <a:ext cx="121444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10" name="109 CuadroTexto"/>
          <p:cNvSpPr txBox="1"/>
          <p:nvPr/>
        </p:nvSpPr>
        <p:spPr>
          <a:xfrm>
            <a:off x="2857488" y="6072206"/>
            <a:ext cx="12144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dirty="0" smtClean="0">
                <a:latin typeface="Candara" pitchFamily="34" charset="0"/>
              </a:rPr>
              <a:t>VELADORES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GILBERTO RODRÍGUEZ CANO 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REY DAVID AGUIRRE PEÑA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C.. LUIS GONZÁLEZ MORALES</a:t>
            </a:r>
          </a:p>
          <a:p>
            <a:pPr algn="ctr"/>
            <a:endParaRPr lang="es-MX" sz="500" dirty="0" smtClean="0">
              <a:latin typeface="Candara" pitchFamily="34" charset="0"/>
            </a:endParaRP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112" name="111 Forma"/>
          <p:cNvCxnSpPr>
            <a:stCxn id="110" idx="0"/>
          </p:cNvCxnSpPr>
          <p:nvPr/>
        </p:nvCxnSpPr>
        <p:spPr>
          <a:xfrm rot="5400000" flipH="1" flipV="1">
            <a:off x="3732603" y="5732876"/>
            <a:ext cx="71438" cy="607223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113 Conector angular"/>
          <p:cNvCxnSpPr/>
          <p:nvPr/>
        </p:nvCxnSpPr>
        <p:spPr>
          <a:xfrm rot="5400000" flipH="1" flipV="1">
            <a:off x="4071934" y="5857892"/>
            <a:ext cx="142876" cy="1428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115 Conector recto"/>
          <p:cNvCxnSpPr/>
          <p:nvPr/>
        </p:nvCxnSpPr>
        <p:spPr>
          <a:xfrm>
            <a:off x="4214810" y="5857892"/>
            <a:ext cx="107157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72 Rectángulo redondeado"/>
          <p:cNvSpPr/>
          <p:nvPr/>
        </p:nvSpPr>
        <p:spPr>
          <a:xfrm>
            <a:off x="4643438" y="4286256"/>
            <a:ext cx="857256" cy="428628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9" name="88 CuadroTexto"/>
          <p:cNvSpPr txBox="1"/>
          <p:nvPr/>
        </p:nvSpPr>
        <p:spPr>
          <a:xfrm>
            <a:off x="4643438" y="4286256"/>
            <a:ext cx="85725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BIBLIOTECA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VANESSA GUADALUPE TAMEZ IBARRA </a:t>
            </a:r>
          </a:p>
          <a:p>
            <a:pPr algn="ctr"/>
            <a:endParaRPr lang="es-MX" sz="500" dirty="0">
              <a:latin typeface="Candara" pitchFamily="34" charset="0"/>
            </a:endParaRPr>
          </a:p>
        </p:txBody>
      </p:sp>
      <p:cxnSp>
        <p:nvCxnSpPr>
          <p:cNvPr id="96" name="95 Conector angular"/>
          <p:cNvCxnSpPr/>
          <p:nvPr/>
        </p:nvCxnSpPr>
        <p:spPr>
          <a:xfrm rot="5400000" flipH="1" flipV="1">
            <a:off x="5179223" y="5750735"/>
            <a:ext cx="214314" cy="158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98 Conector recto"/>
          <p:cNvCxnSpPr/>
          <p:nvPr/>
        </p:nvCxnSpPr>
        <p:spPr>
          <a:xfrm>
            <a:off x="5286380" y="5643578"/>
            <a:ext cx="164307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117 Forma"/>
          <p:cNvCxnSpPr/>
          <p:nvPr/>
        </p:nvCxnSpPr>
        <p:spPr>
          <a:xfrm rot="10800000">
            <a:off x="6929454" y="6215082"/>
            <a:ext cx="71438" cy="276999"/>
          </a:xfrm>
          <a:prstGeom prst="bentConnector2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119 Conector recto"/>
          <p:cNvCxnSpPr/>
          <p:nvPr/>
        </p:nvCxnSpPr>
        <p:spPr>
          <a:xfrm rot="5400000" flipH="1" flipV="1">
            <a:off x="6642908" y="5929330"/>
            <a:ext cx="572298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123 Conector recto"/>
          <p:cNvCxnSpPr>
            <a:stCxn id="82" idx="1"/>
          </p:cNvCxnSpPr>
          <p:nvPr/>
        </p:nvCxnSpPr>
        <p:spPr>
          <a:xfrm rot="10800000">
            <a:off x="7072330" y="5786455"/>
            <a:ext cx="71438" cy="297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8" name="127 Rectángulo redondeado"/>
          <p:cNvSpPr/>
          <p:nvPr/>
        </p:nvSpPr>
        <p:spPr>
          <a:xfrm>
            <a:off x="1714480" y="4429132"/>
            <a:ext cx="1285884" cy="285752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129" name="128 CuadroTexto"/>
          <p:cNvSpPr txBox="1"/>
          <p:nvPr/>
        </p:nvSpPr>
        <p:spPr>
          <a:xfrm>
            <a:off x="1714480" y="4429132"/>
            <a:ext cx="128588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500" b="1" dirty="0" smtClean="0">
                <a:latin typeface="Candara" pitchFamily="34" charset="0"/>
              </a:rPr>
              <a:t>GIMNASIO MUNICIPAL</a:t>
            </a:r>
          </a:p>
          <a:p>
            <a:pPr algn="ctr"/>
            <a:r>
              <a:rPr lang="es-MX" sz="500" dirty="0" smtClean="0">
                <a:latin typeface="Candara" pitchFamily="34" charset="0"/>
              </a:rPr>
              <a:t>C. YESENIA OLVERA OYERVIDES</a:t>
            </a:r>
            <a:endParaRPr lang="es-MX" sz="500" dirty="0">
              <a:latin typeface="Candara" pitchFamily="34" charset="0"/>
            </a:endParaRPr>
          </a:p>
        </p:txBody>
      </p:sp>
      <p:cxnSp>
        <p:nvCxnSpPr>
          <p:cNvPr id="133" name="132 Conector recto"/>
          <p:cNvCxnSpPr/>
          <p:nvPr/>
        </p:nvCxnSpPr>
        <p:spPr>
          <a:xfrm>
            <a:off x="1643042" y="4572008"/>
            <a:ext cx="71438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1027</Words>
  <Application>Microsoft Office PowerPoint</Application>
  <PresentationFormat>Presentación en pantalla (4:3)</PresentationFormat>
  <Paragraphs>237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6" baseType="lpstr">
      <vt:lpstr>Arial</vt:lpstr>
      <vt:lpstr>Calibri</vt:lpstr>
      <vt:lpstr>Candara</vt:lpstr>
      <vt:lpstr>Tema de Office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2</dc:creator>
  <cp:lastModifiedBy>r.humanoslosramones@outlook.com</cp:lastModifiedBy>
  <cp:revision>60</cp:revision>
  <dcterms:created xsi:type="dcterms:W3CDTF">2019-02-08T15:57:09Z</dcterms:created>
  <dcterms:modified xsi:type="dcterms:W3CDTF">2021-01-20T21:12:03Z</dcterms:modified>
</cp:coreProperties>
</file>